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3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10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34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50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26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40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5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95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15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2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60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A1BEB-1835-4EB7-86C1-1017B9FA9EAC}" type="datetimeFigureOut">
              <a:rPr lang="it-IT" smtClean="0"/>
              <a:t>28/10/2014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DC2C-4A22-465D-9EFD-51C6B4BC2F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9289" y="692151"/>
            <a:ext cx="8569325" cy="5832475"/>
          </a:xfrm>
        </p:spPr>
        <p:txBody>
          <a:bodyPr/>
          <a:lstStyle/>
          <a:p>
            <a:pPr eaLnBrk="1" hangingPunct="1"/>
            <a:r>
              <a:rPr lang="it-IT" altLang="it-IT" sz="1600">
                <a:solidFill>
                  <a:schemeClr val="hlink"/>
                </a:solidFill>
              </a:rPr>
              <a:t>SCHEMA RIASSUNTIVO DELLE RISERVE COSTITUZIONALI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208213" y="37893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/>
              <a:t>Riserve</a:t>
            </a:r>
          </a:p>
        </p:txBody>
      </p:sp>
      <p:sp>
        <p:nvSpPr>
          <p:cNvPr id="3076" name="AutoShape 5"/>
          <p:cNvSpPr>
            <a:spLocks/>
          </p:cNvSpPr>
          <p:nvPr/>
        </p:nvSpPr>
        <p:spPr bwMode="auto">
          <a:xfrm>
            <a:off x="3432175" y="2276476"/>
            <a:ext cx="71438" cy="3529013"/>
          </a:xfrm>
          <a:prstGeom prst="leftBrace">
            <a:avLst>
              <a:gd name="adj1" fmla="val 4116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719514" y="2924176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di legge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792538" y="494188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a altri atti</a:t>
            </a:r>
          </a:p>
        </p:txBody>
      </p:sp>
      <p:sp>
        <p:nvSpPr>
          <p:cNvPr id="3079" name="AutoShape 8"/>
          <p:cNvSpPr>
            <a:spLocks/>
          </p:cNvSpPr>
          <p:nvPr/>
        </p:nvSpPr>
        <p:spPr bwMode="auto">
          <a:xfrm>
            <a:off x="4943476" y="1773238"/>
            <a:ext cx="73025" cy="2519362"/>
          </a:xfrm>
          <a:prstGeom prst="leftBrace">
            <a:avLst>
              <a:gd name="adj1" fmla="val 2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0" name="AutoShape 10"/>
          <p:cNvSpPr>
            <a:spLocks/>
          </p:cNvSpPr>
          <p:nvPr/>
        </p:nvSpPr>
        <p:spPr bwMode="auto">
          <a:xfrm>
            <a:off x="4943476" y="4508500"/>
            <a:ext cx="73025" cy="1296988"/>
          </a:xfrm>
          <a:prstGeom prst="leftBrace">
            <a:avLst>
              <a:gd name="adj1" fmla="val 1480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5232401" y="1844676"/>
            <a:ext cx="5040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formale </a:t>
            </a:r>
            <a:r>
              <a:rPr lang="it-IT" altLang="it-IT" sz="900"/>
              <a:t>(artt.: 76-77.1, 77.2, 77.3, 78, 79, 80, 81; 60.2 a; 116.3)</a:t>
            </a:r>
            <a:r>
              <a:rPr lang="it-IT" altLang="it-IT" sz="1800"/>
              <a:t> 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5232401" y="2852738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ordinaria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5232400" y="3933826"/>
            <a:ext cx="511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rinforzata </a:t>
            </a:r>
            <a:r>
              <a:rPr lang="it-IT" altLang="it-IT" sz="900"/>
              <a:t>(artt. 7.2, 8.3, 81.6, 116.3, 132.2, 133.1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5303838" y="5013326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regolamenti parlamentari (e altri organi cost.)</a:t>
            </a: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>
            <a:off x="5303838" y="4508501"/>
            <a:ext cx="467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legge costituzionale </a:t>
            </a:r>
            <a:r>
              <a:rPr lang="it-IT" altLang="it-IT" sz="900"/>
              <a:t>(artt.: 81.6, 116, 132.1b, 137.1, 138)</a:t>
            </a: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5303839" y="5516563"/>
            <a:ext cx="4897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decreti legislativi di attuazione Statuti speciali</a:t>
            </a:r>
          </a:p>
        </p:txBody>
      </p:sp>
      <p:sp>
        <p:nvSpPr>
          <p:cNvPr id="3087" name="AutoShape 17"/>
          <p:cNvSpPr>
            <a:spLocks/>
          </p:cNvSpPr>
          <p:nvPr/>
        </p:nvSpPr>
        <p:spPr bwMode="auto">
          <a:xfrm>
            <a:off x="7175501" y="2492375"/>
            <a:ext cx="144463" cy="1079500"/>
          </a:xfrm>
          <a:prstGeom prst="leftBrace">
            <a:avLst>
              <a:gd name="adj1" fmla="val 62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8" name="Text Box 18"/>
          <p:cNvSpPr txBox="1">
            <a:spLocks noChangeArrowheads="1"/>
          </p:cNvSpPr>
          <p:nvPr/>
        </p:nvSpPr>
        <p:spPr bwMode="auto">
          <a:xfrm>
            <a:off x="7464426" y="2349501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assoluta </a:t>
            </a:r>
            <a:r>
              <a:rPr lang="it-IT" altLang="it-IT" sz="900"/>
              <a:t>(per es., art. 13.2)</a:t>
            </a:r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7464426" y="3284538"/>
            <a:ext cx="287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relativa </a:t>
            </a:r>
            <a:r>
              <a:rPr lang="it-IT" altLang="it-IT" sz="900"/>
              <a:t>(per es., art. 97.1)</a:t>
            </a:r>
          </a:p>
        </p:txBody>
      </p:sp>
    </p:spTree>
    <p:extLst>
      <p:ext uri="{BB962C8B-B14F-4D97-AF65-F5344CB8AC3E}">
        <p14:creationId xmlns:p14="http://schemas.microsoft.com/office/powerpoint/2010/main" val="3000196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bin</dc:creator>
  <cp:lastModifiedBy>roberto bin</cp:lastModifiedBy>
  <cp:revision>1</cp:revision>
  <dcterms:created xsi:type="dcterms:W3CDTF">2014-10-28T09:54:56Z</dcterms:created>
  <dcterms:modified xsi:type="dcterms:W3CDTF">2014-10-28T09:55:22Z</dcterms:modified>
</cp:coreProperties>
</file>